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2" r:id="rId2"/>
    <p:sldId id="306" r:id="rId3"/>
    <p:sldId id="283" r:id="rId4"/>
    <p:sldId id="313" r:id="rId5"/>
    <p:sldId id="307" r:id="rId6"/>
    <p:sldId id="315" r:id="rId7"/>
    <p:sldId id="308" r:id="rId8"/>
    <p:sldId id="309" r:id="rId9"/>
    <p:sldId id="312" r:id="rId10"/>
    <p:sldId id="310" r:id="rId11"/>
    <p:sldId id="311" r:id="rId12"/>
    <p:sldId id="314" r:id="rId13"/>
    <p:sldId id="328" r:id="rId14"/>
    <p:sldId id="327" r:id="rId15"/>
    <p:sldId id="325" r:id="rId16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345" autoAdjust="0"/>
  </p:normalViewPr>
  <p:slideViewPr>
    <p:cSldViewPr>
      <p:cViewPr varScale="1">
        <p:scale>
          <a:sx n="105" d="100"/>
          <a:sy n="105" d="100"/>
        </p:scale>
        <p:origin x="-17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4A9B6-2B92-410C-AC0B-307B873108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E2FA98-939A-49DC-8420-ADED534286E4}">
      <dgm:prSet phldrT="[Текст]" custT="1"/>
      <dgm:spPr/>
      <dgm:t>
        <a:bodyPr/>
        <a:lstStyle/>
        <a:p>
          <a:r>
            <a:rPr lang="ru-RU" sz="2400" dirty="0" smtClean="0"/>
            <a:t>4 экзамена</a:t>
          </a:r>
          <a:endParaRPr lang="ru-RU" sz="2400" dirty="0"/>
        </a:p>
      </dgm:t>
    </dgm:pt>
    <dgm:pt modelId="{D30BEAA3-D691-42C3-A3CB-E5846D6F814B}" type="parTrans" cxnId="{6E0F37F7-1FF9-4E01-A6A0-64D3A2B6AF75}">
      <dgm:prSet/>
      <dgm:spPr/>
      <dgm:t>
        <a:bodyPr/>
        <a:lstStyle/>
        <a:p>
          <a:endParaRPr lang="ru-RU"/>
        </a:p>
      </dgm:t>
    </dgm:pt>
    <dgm:pt modelId="{457A01A0-FF68-462A-BFCA-D8B974462C37}" type="sibTrans" cxnId="{6E0F37F7-1FF9-4E01-A6A0-64D3A2B6AF75}">
      <dgm:prSet/>
      <dgm:spPr/>
      <dgm:t>
        <a:bodyPr/>
        <a:lstStyle/>
        <a:p>
          <a:endParaRPr lang="ru-RU"/>
        </a:p>
      </dgm:t>
    </dgm:pt>
    <dgm:pt modelId="{B325D4E2-1C77-4E2A-BC60-3DE6E5E6ABE3}">
      <dgm:prSet phldrT="[Текст]"/>
      <dgm:spPr/>
      <dgm:t>
        <a:bodyPr/>
        <a:lstStyle/>
        <a:p>
          <a:r>
            <a:rPr lang="ru-RU" dirty="0" smtClean="0"/>
            <a:t>Обязательные предметы</a:t>
          </a:r>
          <a:endParaRPr lang="ru-RU" dirty="0"/>
        </a:p>
      </dgm:t>
    </dgm:pt>
    <dgm:pt modelId="{532691CE-232E-48B9-AF8E-20242C7C0547}" type="parTrans" cxnId="{A9BFF743-86DF-4F2C-8EA2-C0119E0CC3E4}">
      <dgm:prSet/>
      <dgm:spPr/>
      <dgm:t>
        <a:bodyPr/>
        <a:lstStyle/>
        <a:p>
          <a:endParaRPr lang="ru-RU"/>
        </a:p>
      </dgm:t>
    </dgm:pt>
    <dgm:pt modelId="{86BFF270-2106-40AF-A598-01CF4325A155}" type="sibTrans" cxnId="{A9BFF743-86DF-4F2C-8EA2-C0119E0CC3E4}">
      <dgm:prSet/>
      <dgm:spPr/>
      <dgm:t>
        <a:bodyPr/>
        <a:lstStyle/>
        <a:p>
          <a:endParaRPr lang="ru-RU"/>
        </a:p>
      </dgm:t>
    </dgm:pt>
    <dgm:pt modelId="{4EA2F68C-1625-4AE2-BEC9-97491EDAC6AE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6087DED4-8DE9-4DD2-BCD3-DD3CFBB56717}" type="parTrans" cxnId="{C4FD0BB7-8380-4D53-A83C-DD57BC005561}">
      <dgm:prSet/>
      <dgm:spPr/>
      <dgm:t>
        <a:bodyPr/>
        <a:lstStyle/>
        <a:p>
          <a:endParaRPr lang="ru-RU"/>
        </a:p>
      </dgm:t>
    </dgm:pt>
    <dgm:pt modelId="{871DF6BB-50A7-4818-831A-7FB777D822C7}" type="sibTrans" cxnId="{C4FD0BB7-8380-4D53-A83C-DD57BC005561}">
      <dgm:prSet/>
      <dgm:spPr/>
      <dgm:t>
        <a:bodyPr/>
        <a:lstStyle/>
        <a:p>
          <a:endParaRPr lang="ru-RU"/>
        </a:p>
      </dgm:t>
    </dgm:pt>
    <dgm:pt modelId="{6ABEA1FC-49E5-4C56-9BAA-4E9693365CFB}">
      <dgm:prSet phldrT="[Текст]"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96D15AD6-D288-4282-A3A8-07D27BFBE9B1}" type="parTrans" cxnId="{1284404A-84B2-4B6B-B24A-7871262BDF7E}">
      <dgm:prSet/>
      <dgm:spPr/>
      <dgm:t>
        <a:bodyPr/>
        <a:lstStyle/>
        <a:p>
          <a:endParaRPr lang="ru-RU"/>
        </a:p>
      </dgm:t>
    </dgm:pt>
    <dgm:pt modelId="{34CFAE50-BA87-4310-AE4D-9A36B88BFDB5}" type="sibTrans" cxnId="{1284404A-84B2-4B6B-B24A-7871262BDF7E}">
      <dgm:prSet/>
      <dgm:spPr/>
      <dgm:t>
        <a:bodyPr/>
        <a:lstStyle/>
        <a:p>
          <a:endParaRPr lang="ru-RU"/>
        </a:p>
      </dgm:t>
    </dgm:pt>
    <dgm:pt modelId="{ECDA0818-60A1-4BD2-A0B1-EA06529CDFB6}">
      <dgm:prSet phldrT="[Текст]"/>
      <dgm:spPr/>
      <dgm:t>
        <a:bodyPr/>
        <a:lstStyle/>
        <a:p>
          <a:r>
            <a:rPr lang="ru-RU" dirty="0" smtClean="0"/>
            <a:t>Предметы по выбору            (2 предмета из списка)</a:t>
          </a:r>
          <a:endParaRPr lang="ru-RU" dirty="0"/>
        </a:p>
      </dgm:t>
    </dgm:pt>
    <dgm:pt modelId="{746D2BC1-9DA4-42D3-A49E-546EC40FA443}" type="parTrans" cxnId="{64EE3663-8B96-4C32-BE68-5AB62E6E1FDF}">
      <dgm:prSet/>
      <dgm:spPr/>
      <dgm:t>
        <a:bodyPr/>
        <a:lstStyle/>
        <a:p>
          <a:endParaRPr lang="ru-RU"/>
        </a:p>
      </dgm:t>
    </dgm:pt>
    <dgm:pt modelId="{6CF5C6BB-48A2-498F-85C1-952E24187BEF}" type="sibTrans" cxnId="{64EE3663-8B96-4C32-BE68-5AB62E6E1FDF}">
      <dgm:prSet/>
      <dgm:spPr/>
      <dgm:t>
        <a:bodyPr/>
        <a:lstStyle/>
        <a:p>
          <a:endParaRPr lang="ru-RU"/>
        </a:p>
      </dgm:t>
    </dgm:pt>
    <dgm:pt modelId="{2263AC5F-4046-4EA1-A6BE-DC662374C368}">
      <dgm:prSet phldrT="[Текст]"/>
      <dgm:spPr/>
      <dgm:t>
        <a:bodyPr/>
        <a:lstStyle/>
        <a:p>
          <a:r>
            <a:rPr lang="ru-RU" dirty="0" smtClean="0"/>
            <a:t>физика, химия, биология, география, литература, история, обществознание, иностранные языки, информатика</a:t>
          </a:r>
          <a:endParaRPr lang="ru-RU" dirty="0"/>
        </a:p>
      </dgm:t>
    </dgm:pt>
    <dgm:pt modelId="{5C7F6BAE-E8EE-43C5-9615-D8049C14EF23}" type="parTrans" cxnId="{0B9A85A5-A516-4DB5-9CB2-C797B0847A4E}">
      <dgm:prSet/>
      <dgm:spPr/>
      <dgm:t>
        <a:bodyPr/>
        <a:lstStyle/>
        <a:p>
          <a:endParaRPr lang="ru-RU"/>
        </a:p>
      </dgm:t>
    </dgm:pt>
    <dgm:pt modelId="{5C2E70B0-6093-4BBC-84C1-DD82C3377EEE}" type="sibTrans" cxnId="{0B9A85A5-A516-4DB5-9CB2-C797B0847A4E}">
      <dgm:prSet/>
      <dgm:spPr/>
      <dgm:t>
        <a:bodyPr/>
        <a:lstStyle/>
        <a:p>
          <a:endParaRPr lang="ru-RU"/>
        </a:p>
      </dgm:t>
    </dgm:pt>
    <dgm:pt modelId="{1839EB82-D2A3-403C-BF11-9C63A675710D}" type="pres">
      <dgm:prSet presAssocID="{4874A9B6-2B92-410C-AC0B-307B873108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AA0923-5B74-4708-BB25-6E7FBFCF997D}" type="pres">
      <dgm:prSet presAssocID="{23E2FA98-939A-49DC-8420-ADED534286E4}" presName="hierRoot1" presStyleCnt="0"/>
      <dgm:spPr/>
    </dgm:pt>
    <dgm:pt modelId="{1994F5C1-1B12-41C7-BDA4-68953BC69674}" type="pres">
      <dgm:prSet presAssocID="{23E2FA98-939A-49DC-8420-ADED534286E4}" presName="composite" presStyleCnt="0"/>
      <dgm:spPr/>
    </dgm:pt>
    <dgm:pt modelId="{4FF1DA2B-CD38-495B-BE3B-7FD450B2DC02}" type="pres">
      <dgm:prSet presAssocID="{23E2FA98-939A-49DC-8420-ADED534286E4}" presName="background" presStyleLbl="node0" presStyleIdx="0" presStyleCnt="1"/>
      <dgm:spPr/>
    </dgm:pt>
    <dgm:pt modelId="{E31FD2EE-B9B3-4176-9BA4-44EA9A37D1FE}" type="pres">
      <dgm:prSet presAssocID="{23E2FA98-939A-49DC-8420-ADED534286E4}" presName="text" presStyleLbl="fgAcc0" presStyleIdx="0" presStyleCnt="1" custScaleX="193291" custScaleY="737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5234D5-15B5-44C7-A8A9-480857D05559}" type="pres">
      <dgm:prSet presAssocID="{23E2FA98-939A-49DC-8420-ADED534286E4}" presName="hierChild2" presStyleCnt="0"/>
      <dgm:spPr/>
    </dgm:pt>
    <dgm:pt modelId="{6DBDD458-913B-4777-86F3-136A8341D297}" type="pres">
      <dgm:prSet presAssocID="{532691CE-232E-48B9-AF8E-20242C7C054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FB42E5F-0091-484F-899E-31DF78669F9A}" type="pres">
      <dgm:prSet presAssocID="{B325D4E2-1C77-4E2A-BC60-3DE6E5E6ABE3}" presName="hierRoot2" presStyleCnt="0"/>
      <dgm:spPr/>
    </dgm:pt>
    <dgm:pt modelId="{77ACEFA2-6D2E-416A-9622-0C23BCB517DF}" type="pres">
      <dgm:prSet presAssocID="{B325D4E2-1C77-4E2A-BC60-3DE6E5E6ABE3}" presName="composite2" presStyleCnt="0"/>
      <dgm:spPr/>
    </dgm:pt>
    <dgm:pt modelId="{31A92FFE-323E-436E-B461-0CF0DC1E6782}" type="pres">
      <dgm:prSet presAssocID="{B325D4E2-1C77-4E2A-BC60-3DE6E5E6ABE3}" presName="background2" presStyleLbl="node2" presStyleIdx="0" presStyleCnt="2"/>
      <dgm:spPr/>
    </dgm:pt>
    <dgm:pt modelId="{30ABE4A4-33FD-4284-8625-03DEE6A5E1E0}" type="pres">
      <dgm:prSet presAssocID="{B325D4E2-1C77-4E2A-BC60-3DE6E5E6ABE3}" presName="text2" presStyleLbl="fgAcc2" presStyleIdx="0" presStyleCnt="2" custScaleX="167504" custScaleY="862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46775A-8FBA-4661-AEFF-9D5CF09E9C26}" type="pres">
      <dgm:prSet presAssocID="{B325D4E2-1C77-4E2A-BC60-3DE6E5E6ABE3}" presName="hierChild3" presStyleCnt="0"/>
      <dgm:spPr/>
    </dgm:pt>
    <dgm:pt modelId="{2DA91DE6-BD1C-461D-8304-B4C80E0D300D}" type="pres">
      <dgm:prSet presAssocID="{6087DED4-8DE9-4DD2-BCD3-DD3CFBB56717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9119A33-BD38-43F7-95FB-3CE84A7BBD72}" type="pres">
      <dgm:prSet presAssocID="{4EA2F68C-1625-4AE2-BEC9-97491EDAC6AE}" presName="hierRoot3" presStyleCnt="0"/>
      <dgm:spPr/>
    </dgm:pt>
    <dgm:pt modelId="{6545F51B-8682-4391-BBB6-7F20D875D753}" type="pres">
      <dgm:prSet presAssocID="{4EA2F68C-1625-4AE2-BEC9-97491EDAC6AE}" presName="composite3" presStyleCnt="0"/>
      <dgm:spPr/>
    </dgm:pt>
    <dgm:pt modelId="{DCB324AC-DC8D-4320-9114-921F37E33CFE}" type="pres">
      <dgm:prSet presAssocID="{4EA2F68C-1625-4AE2-BEC9-97491EDAC6AE}" presName="background3" presStyleLbl="node3" presStyleIdx="0" presStyleCnt="3"/>
      <dgm:spPr/>
    </dgm:pt>
    <dgm:pt modelId="{BB06B342-BD11-4224-9371-7833F52B4FA4}" type="pres">
      <dgm:prSet presAssocID="{4EA2F68C-1625-4AE2-BEC9-97491EDAC6A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66364D-0EAE-4736-AC81-D24DCE157E65}" type="pres">
      <dgm:prSet presAssocID="{4EA2F68C-1625-4AE2-BEC9-97491EDAC6AE}" presName="hierChild4" presStyleCnt="0"/>
      <dgm:spPr/>
    </dgm:pt>
    <dgm:pt modelId="{9EF0FC50-0286-4635-8A9A-6A7E92EBAEF4}" type="pres">
      <dgm:prSet presAssocID="{96D15AD6-D288-4282-A3A8-07D27BFBE9B1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E852DD3-30E0-420C-BB1E-85C2563EE2B2}" type="pres">
      <dgm:prSet presAssocID="{6ABEA1FC-49E5-4C56-9BAA-4E9693365CFB}" presName="hierRoot3" presStyleCnt="0"/>
      <dgm:spPr/>
    </dgm:pt>
    <dgm:pt modelId="{C4D5D14A-CF8D-488E-B5DD-9B45AAD8F118}" type="pres">
      <dgm:prSet presAssocID="{6ABEA1FC-49E5-4C56-9BAA-4E9693365CFB}" presName="composite3" presStyleCnt="0"/>
      <dgm:spPr/>
    </dgm:pt>
    <dgm:pt modelId="{354DCC75-60F2-4F89-ADD9-7F890AE8A31A}" type="pres">
      <dgm:prSet presAssocID="{6ABEA1FC-49E5-4C56-9BAA-4E9693365CFB}" presName="background3" presStyleLbl="node3" presStyleIdx="1" presStyleCnt="3"/>
      <dgm:spPr/>
    </dgm:pt>
    <dgm:pt modelId="{029C9ABD-B868-42A5-8D92-5F53DC671207}" type="pres">
      <dgm:prSet presAssocID="{6ABEA1FC-49E5-4C56-9BAA-4E9693365C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2792C3-8CD5-4275-B773-8A9062B143C4}" type="pres">
      <dgm:prSet presAssocID="{6ABEA1FC-49E5-4C56-9BAA-4E9693365CFB}" presName="hierChild4" presStyleCnt="0"/>
      <dgm:spPr/>
    </dgm:pt>
    <dgm:pt modelId="{0C769300-89D2-46B8-9CB7-826549BEBD9D}" type="pres">
      <dgm:prSet presAssocID="{746D2BC1-9DA4-42D3-A49E-546EC40FA44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485E48E-5FB5-4475-8F00-2605946C623B}" type="pres">
      <dgm:prSet presAssocID="{ECDA0818-60A1-4BD2-A0B1-EA06529CDFB6}" presName="hierRoot2" presStyleCnt="0"/>
      <dgm:spPr/>
    </dgm:pt>
    <dgm:pt modelId="{8ADDE520-6C29-4A0D-8187-09ACAC90ADE5}" type="pres">
      <dgm:prSet presAssocID="{ECDA0818-60A1-4BD2-A0B1-EA06529CDFB6}" presName="composite2" presStyleCnt="0"/>
      <dgm:spPr/>
    </dgm:pt>
    <dgm:pt modelId="{7892B3FC-50BB-49FC-B982-73C9DADA5507}" type="pres">
      <dgm:prSet presAssocID="{ECDA0818-60A1-4BD2-A0B1-EA06529CDFB6}" presName="background2" presStyleLbl="node2" presStyleIdx="1" presStyleCnt="2"/>
      <dgm:spPr/>
    </dgm:pt>
    <dgm:pt modelId="{D50EADDB-207F-4029-A11B-78C15B7818EC}" type="pres">
      <dgm:prSet presAssocID="{ECDA0818-60A1-4BD2-A0B1-EA06529CDFB6}" presName="text2" presStyleLbl="fgAcc2" presStyleIdx="1" presStyleCnt="2" custScaleX="152504" custScaleY="88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56BAA8-1CD0-4D0D-9673-0979378F236D}" type="pres">
      <dgm:prSet presAssocID="{ECDA0818-60A1-4BD2-A0B1-EA06529CDFB6}" presName="hierChild3" presStyleCnt="0"/>
      <dgm:spPr/>
    </dgm:pt>
    <dgm:pt modelId="{F4EB1158-3531-4E14-A5FD-D96741EE45E0}" type="pres">
      <dgm:prSet presAssocID="{5C7F6BAE-E8EE-43C5-9615-D8049C14EF2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8E21B9B5-9F3E-449E-BF04-7D485EC1E660}" type="pres">
      <dgm:prSet presAssocID="{2263AC5F-4046-4EA1-A6BE-DC662374C368}" presName="hierRoot3" presStyleCnt="0"/>
      <dgm:spPr/>
    </dgm:pt>
    <dgm:pt modelId="{A3E4E0A2-AE36-43AD-BD35-400AAE0C183E}" type="pres">
      <dgm:prSet presAssocID="{2263AC5F-4046-4EA1-A6BE-DC662374C368}" presName="composite3" presStyleCnt="0"/>
      <dgm:spPr/>
    </dgm:pt>
    <dgm:pt modelId="{5B8E79A2-BD93-4281-97B5-D76490AB509A}" type="pres">
      <dgm:prSet presAssocID="{2263AC5F-4046-4EA1-A6BE-DC662374C368}" presName="background3" presStyleLbl="node3" presStyleIdx="2" presStyleCnt="3"/>
      <dgm:spPr/>
    </dgm:pt>
    <dgm:pt modelId="{33C5B7F4-EA88-4D33-9893-18714E282B98}" type="pres">
      <dgm:prSet presAssocID="{2263AC5F-4046-4EA1-A6BE-DC662374C368}" presName="text3" presStyleLbl="fgAcc3" presStyleIdx="2" presStyleCnt="3" custScaleX="173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DC7187-8D7D-4634-B01D-FFB5641BD49E}" type="pres">
      <dgm:prSet presAssocID="{2263AC5F-4046-4EA1-A6BE-DC662374C368}" presName="hierChild4" presStyleCnt="0"/>
      <dgm:spPr/>
    </dgm:pt>
  </dgm:ptLst>
  <dgm:cxnLst>
    <dgm:cxn modelId="{5D1E1164-3923-41A2-99B5-69ECF5C5ADF8}" type="presOf" srcId="{746D2BC1-9DA4-42D3-A49E-546EC40FA443}" destId="{0C769300-89D2-46B8-9CB7-826549BEBD9D}" srcOrd="0" destOrd="0" presId="urn:microsoft.com/office/officeart/2005/8/layout/hierarchy1"/>
    <dgm:cxn modelId="{55AB238E-2299-4C57-8BD4-6F2BEE16D1AA}" type="presOf" srcId="{5C7F6BAE-E8EE-43C5-9615-D8049C14EF23}" destId="{F4EB1158-3531-4E14-A5FD-D96741EE45E0}" srcOrd="0" destOrd="0" presId="urn:microsoft.com/office/officeart/2005/8/layout/hierarchy1"/>
    <dgm:cxn modelId="{A9BFF743-86DF-4F2C-8EA2-C0119E0CC3E4}" srcId="{23E2FA98-939A-49DC-8420-ADED534286E4}" destId="{B325D4E2-1C77-4E2A-BC60-3DE6E5E6ABE3}" srcOrd="0" destOrd="0" parTransId="{532691CE-232E-48B9-AF8E-20242C7C0547}" sibTransId="{86BFF270-2106-40AF-A598-01CF4325A155}"/>
    <dgm:cxn modelId="{CE089796-484E-4722-8F6C-D0C5FE0187B2}" type="presOf" srcId="{6087DED4-8DE9-4DD2-BCD3-DD3CFBB56717}" destId="{2DA91DE6-BD1C-461D-8304-B4C80E0D300D}" srcOrd="0" destOrd="0" presId="urn:microsoft.com/office/officeart/2005/8/layout/hierarchy1"/>
    <dgm:cxn modelId="{47DF4DF2-67AF-46F2-B692-F82002C5F1B3}" type="presOf" srcId="{4874A9B6-2B92-410C-AC0B-307B873108C8}" destId="{1839EB82-D2A3-403C-BF11-9C63A675710D}" srcOrd="0" destOrd="0" presId="urn:microsoft.com/office/officeart/2005/8/layout/hierarchy1"/>
    <dgm:cxn modelId="{0B3242C7-A8F2-4F75-96D0-4E574D61FB02}" type="presOf" srcId="{B325D4E2-1C77-4E2A-BC60-3DE6E5E6ABE3}" destId="{30ABE4A4-33FD-4284-8625-03DEE6A5E1E0}" srcOrd="0" destOrd="0" presId="urn:microsoft.com/office/officeart/2005/8/layout/hierarchy1"/>
    <dgm:cxn modelId="{6B2FAE47-2D2A-46DB-A8DB-3F0AA2FD7BD0}" type="presOf" srcId="{96D15AD6-D288-4282-A3A8-07D27BFBE9B1}" destId="{9EF0FC50-0286-4635-8A9A-6A7E92EBAEF4}" srcOrd="0" destOrd="0" presId="urn:microsoft.com/office/officeart/2005/8/layout/hierarchy1"/>
    <dgm:cxn modelId="{C4FD0BB7-8380-4D53-A83C-DD57BC005561}" srcId="{B325D4E2-1C77-4E2A-BC60-3DE6E5E6ABE3}" destId="{4EA2F68C-1625-4AE2-BEC9-97491EDAC6AE}" srcOrd="0" destOrd="0" parTransId="{6087DED4-8DE9-4DD2-BCD3-DD3CFBB56717}" sibTransId="{871DF6BB-50A7-4818-831A-7FB777D822C7}"/>
    <dgm:cxn modelId="{7FA998DD-DFF0-459E-9742-B705056479C4}" type="presOf" srcId="{ECDA0818-60A1-4BD2-A0B1-EA06529CDFB6}" destId="{D50EADDB-207F-4029-A11B-78C15B7818EC}" srcOrd="0" destOrd="0" presId="urn:microsoft.com/office/officeart/2005/8/layout/hierarchy1"/>
    <dgm:cxn modelId="{9CFBC67C-3A0A-44B0-8DF1-E0B4A3B0BB26}" type="presOf" srcId="{6ABEA1FC-49E5-4C56-9BAA-4E9693365CFB}" destId="{029C9ABD-B868-42A5-8D92-5F53DC671207}" srcOrd="0" destOrd="0" presId="urn:microsoft.com/office/officeart/2005/8/layout/hierarchy1"/>
    <dgm:cxn modelId="{0B9A85A5-A516-4DB5-9CB2-C797B0847A4E}" srcId="{ECDA0818-60A1-4BD2-A0B1-EA06529CDFB6}" destId="{2263AC5F-4046-4EA1-A6BE-DC662374C368}" srcOrd="0" destOrd="0" parTransId="{5C7F6BAE-E8EE-43C5-9615-D8049C14EF23}" sibTransId="{5C2E70B0-6093-4BBC-84C1-DD82C3377EEE}"/>
    <dgm:cxn modelId="{1F5C90D1-07A4-40F2-AED4-CA19E8797AE1}" type="presOf" srcId="{4EA2F68C-1625-4AE2-BEC9-97491EDAC6AE}" destId="{BB06B342-BD11-4224-9371-7833F52B4FA4}" srcOrd="0" destOrd="0" presId="urn:microsoft.com/office/officeart/2005/8/layout/hierarchy1"/>
    <dgm:cxn modelId="{1284404A-84B2-4B6B-B24A-7871262BDF7E}" srcId="{B325D4E2-1C77-4E2A-BC60-3DE6E5E6ABE3}" destId="{6ABEA1FC-49E5-4C56-9BAA-4E9693365CFB}" srcOrd="1" destOrd="0" parTransId="{96D15AD6-D288-4282-A3A8-07D27BFBE9B1}" sibTransId="{34CFAE50-BA87-4310-AE4D-9A36B88BFDB5}"/>
    <dgm:cxn modelId="{83823018-E1C7-4232-9B6D-8BD48FC10B4E}" type="presOf" srcId="{2263AC5F-4046-4EA1-A6BE-DC662374C368}" destId="{33C5B7F4-EA88-4D33-9893-18714E282B98}" srcOrd="0" destOrd="0" presId="urn:microsoft.com/office/officeart/2005/8/layout/hierarchy1"/>
    <dgm:cxn modelId="{6E0F37F7-1FF9-4E01-A6A0-64D3A2B6AF75}" srcId="{4874A9B6-2B92-410C-AC0B-307B873108C8}" destId="{23E2FA98-939A-49DC-8420-ADED534286E4}" srcOrd="0" destOrd="0" parTransId="{D30BEAA3-D691-42C3-A3CB-E5846D6F814B}" sibTransId="{457A01A0-FF68-462A-BFCA-D8B974462C37}"/>
    <dgm:cxn modelId="{64EE3663-8B96-4C32-BE68-5AB62E6E1FDF}" srcId="{23E2FA98-939A-49DC-8420-ADED534286E4}" destId="{ECDA0818-60A1-4BD2-A0B1-EA06529CDFB6}" srcOrd="1" destOrd="0" parTransId="{746D2BC1-9DA4-42D3-A49E-546EC40FA443}" sibTransId="{6CF5C6BB-48A2-498F-85C1-952E24187BEF}"/>
    <dgm:cxn modelId="{066B3AFC-6041-4972-BBDA-9064D5D6274C}" type="presOf" srcId="{23E2FA98-939A-49DC-8420-ADED534286E4}" destId="{E31FD2EE-B9B3-4176-9BA4-44EA9A37D1FE}" srcOrd="0" destOrd="0" presId="urn:microsoft.com/office/officeart/2005/8/layout/hierarchy1"/>
    <dgm:cxn modelId="{98846388-DD41-41E9-A4EB-5683B4EF4745}" type="presOf" srcId="{532691CE-232E-48B9-AF8E-20242C7C0547}" destId="{6DBDD458-913B-4777-86F3-136A8341D297}" srcOrd="0" destOrd="0" presId="urn:microsoft.com/office/officeart/2005/8/layout/hierarchy1"/>
    <dgm:cxn modelId="{96575F1D-728D-4EF4-96E7-643480D0904A}" type="presParOf" srcId="{1839EB82-D2A3-403C-BF11-9C63A675710D}" destId="{8DAA0923-5B74-4708-BB25-6E7FBFCF997D}" srcOrd="0" destOrd="0" presId="urn:microsoft.com/office/officeart/2005/8/layout/hierarchy1"/>
    <dgm:cxn modelId="{12005A61-DAF7-43A9-A8E0-BACC41250F5D}" type="presParOf" srcId="{8DAA0923-5B74-4708-BB25-6E7FBFCF997D}" destId="{1994F5C1-1B12-41C7-BDA4-68953BC69674}" srcOrd="0" destOrd="0" presId="urn:microsoft.com/office/officeart/2005/8/layout/hierarchy1"/>
    <dgm:cxn modelId="{DADD1E3B-319C-4D0E-AB56-A536C7FA98ED}" type="presParOf" srcId="{1994F5C1-1B12-41C7-BDA4-68953BC69674}" destId="{4FF1DA2B-CD38-495B-BE3B-7FD450B2DC02}" srcOrd="0" destOrd="0" presId="urn:microsoft.com/office/officeart/2005/8/layout/hierarchy1"/>
    <dgm:cxn modelId="{A4E26464-94E6-41A8-8C5E-F4B4D5D67ED2}" type="presParOf" srcId="{1994F5C1-1B12-41C7-BDA4-68953BC69674}" destId="{E31FD2EE-B9B3-4176-9BA4-44EA9A37D1FE}" srcOrd="1" destOrd="0" presId="urn:microsoft.com/office/officeart/2005/8/layout/hierarchy1"/>
    <dgm:cxn modelId="{3E148991-75DF-41F0-991B-E833939D796F}" type="presParOf" srcId="{8DAA0923-5B74-4708-BB25-6E7FBFCF997D}" destId="{945234D5-15B5-44C7-A8A9-480857D05559}" srcOrd="1" destOrd="0" presId="urn:microsoft.com/office/officeart/2005/8/layout/hierarchy1"/>
    <dgm:cxn modelId="{62139654-CE6E-4F62-836E-0310557FE866}" type="presParOf" srcId="{945234D5-15B5-44C7-A8A9-480857D05559}" destId="{6DBDD458-913B-4777-86F3-136A8341D297}" srcOrd="0" destOrd="0" presId="urn:microsoft.com/office/officeart/2005/8/layout/hierarchy1"/>
    <dgm:cxn modelId="{3D196F7E-66DC-498F-9370-960369860045}" type="presParOf" srcId="{945234D5-15B5-44C7-A8A9-480857D05559}" destId="{6FB42E5F-0091-484F-899E-31DF78669F9A}" srcOrd="1" destOrd="0" presId="urn:microsoft.com/office/officeart/2005/8/layout/hierarchy1"/>
    <dgm:cxn modelId="{6755FAC4-5195-4D65-94AE-8E47AF73211E}" type="presParOf" srcId="{6FB42E5F-0091-484F-899E-31DF78669F9A}" destId="{77ACEFA2-6D2E-416A-9622-0C23BCB517DF}" srcOrd="0" destOrd="0" presId="urn:microsoft.com/office/officeart/2005/8/layout/hierarchy1"/>
    <dgm:cxn modelId="{11211112-0701-4CD0-A94D-339708432990}" type="presParOf" srcId="{77ACEFA2-6D2E-416A-9622-0C23BCB517DF}" destId="{31A92FFE-323E-436E-B461-0CF0DC1E6782}" srcOrd="0" destOrd="0" presId="urn:microsoft.com/office/officeart/2005/8/layout/hierarchy1"/>
    <dgm:cxn modelId="{D1EC5209-D126-451A-A7AE-AFD83D2C9573}" type="presParOf" srcId="{77ACEFA2-6D2E-416A-9622-0C23BCB517DF}" destId="{30ABE4A4-33FD-4284-8625-03DEE6A5E1E0}" srcOrd="1" destOrd="0" presId="urn:microsoft.com/office/officeart/2005/8/layout/hierarchy1"/>
    <dgm:cxn modelId="{E22D763E-9AE5-4F2A-88EC-4B6A53570D85}" type="presParOf" srcId="{6FB42E5F-0091-484F-899E-31DF78669F9A}" destId="{2646775A-8FBA-4661-AEFF-9D5CF09E9C26}" srcOrd="1" destOrd="0" presId="urn:microsoft.com/office/officeart/2005/8/layout/hierarchy1"/>
    <dgm:cxn modelId="{B39D564F-5628-43C4-A838-A9ADF1C44FDF}" type="presParOf" srcId="{2646775A-8FBA-4661-AEFF-9D5CF09E9C26}" destId="{2DA91DE6-BD1C-461D-8304-B4C80E0D300D}" srcOrd="0" destOrd="0" presId="urn:microsoft.com/office/officeart/2005/8/layout/hierarchy1"/>
    <dgm:cxn modelId="{4291CEF3-201A-4CC7-87A2-44D741F361AA}" type="presParOf" srcId="{2646775A-8FBA-4661-AEFF-9D5CF09E9C26}" destId="{49119A33-BD38-43F7-95FB-3CE84A7BBD72}" srcOrd="1" destOrd="0" presId="urn:microsoft.com/office/officeart/2005/8/layout/hierarchy1"/>
    <dgm:cxn modelId="{2CEC99DF-EBBE-496F-A20A-485E4BB352B9}" type="presParOf" srcId="{49119A33-BD38-43F7-95FB-3CE84A7BBD72}" destId="{6545F51B-8682-4391-BBB6-7F20D875D753}" srcOrd="0" destOrd="0" presId="urn:microsoft.com/office/officeart/2005/8/layout/hierarchy1"/>
    <dgm:cxn modelId="{9CD420EE-914B-406C-A523-DFDD326BDE0B}" type="presParOf" srcId="{6545F51B-8682-4391-BBB6-7F20D875D753}" destId="{DCB324AC-DC8D-4320-9114-921F37E33CFE}" srcOrd="0" destOrd="0" presId="urn:microsoft.com/office/officeart/2005/8/layout/hierarchy1"/>
    <dgm:cxn modelId="{096ED4B4-C88E-4F4D-9FEC-0E10B9D250BB}" type="presParOf" srcId="{6545F51B-8682-4391-BBB6-7F20D875D753}" destId="{BB06B342-BD11-4224-9371-7833F52B4FA4}" srcOrd="1" destOrd="0" presId="urn:microsoft.com/office/officeart/2005/8/layout/hierarchy1"/>
    <dgm:cxn modelId="{394F6547-F8B2-4357-B137-E6FA6FD868FC}" type="presParOf" srcId="{49119A33-BD38-43F7-95FB-3CE84A7BBD72}" destId="{4566364D-0EAE-4736-AC81-D24DCE157E65}" srcOrd="1" destOrd="0" presId="urn:microsoft.com/office/officeart/2005/8/layout/hierarchy1"/>
    <dgm:cxn modelId="{02BC6708-DC2E-4979-B656-7798BB7583B9}" type="presParOf" srcId="{2646775A-8FBA-4661-AEFF-9D5CF09E9C26}" destId="{9EF0FC50-0286-4635-8A9A-6A7E92EBAEF4}" srcOrd="2" destOrd="0" presId="urn:microsoft.com/office/officeart/2005/8/layout/hierarchy1"/>
    <dgm:cxn modelId="{B84ACB44-3DE9-488F-99B5-CD8901257F2A}" type="presParOf" srcId="{2646775A-8FBA-4661-AEFF-9D5CF09E9C26}" destId="{5E852DD3-30E0-420C-BB1E-85C2563EE2B2}" srcOrd="3" destOrd="0" presId="urn:microsoft.com/office/officeart/2005/8/layout/hierarchy1"/>
    <dgm:cxn modelId="{B10AE492-DC6A-44B0-98DE-552C46651E89}" type="presParOf" srcId="{5E852DD3-30E0-420C-BB1E-85C2563EE2B2}" destId="{C4D5D14A-CF8D-488E-B5DD-9B45AAD8F118}" srcOrd="0" destOrd="0" presId="urn:microsoft.com/office/officeart/2005/8/layout/hierarchy1"/>
    <dgm:cxn modelId="{F80D4DEB-52D6-4E77-AE9E-5F6EFC3F806B}" type="presParOf" srcId="{C4D5D14A-CF8D-488E-B5DD-9B45AAD8F118}" destId="{354DCC75-60F2-4F89-ADD9-7F890AE8A31A}" srcOrd="0" destOrd="0" presId="urn:microsoft.com/office/officeart/2005/8/layout/hierarchy1"/>
    <dgm:cxn modelId="{7B8FA7BC-7E72-4AC5-B97C-47FA101954BA}" type="presParOf" srcId="{C4D5D14A-CF8D-488E-B5DD-9B45AAD8F118}" destId="{029C9ABD-B868-42A5-8D92-5F53DC671207}" srcOrd="1" destOrd="0" presId="urn:microsoft.com/office/officeart/2005/8/layout/hierarchy1"/>
    <dgm:cxn modelId="{3044B9DB-B36A-411E-8CAB-5F20F0DF8107}" type="presParOf" srcId="{5E852DD3-30E0-420C-BB1E-85C2563EE2B2}" destId="{AF2792C3-8CD5-4275-B773-8A9062B143C4}" srcOrd="1" destOrd="0" presId="urn:microsoft.com/office/officeart/2005/8/layout/hierarchy1"/>
    <dgm:cxn modelId="{799764B3-22B0-45D6-ACC2-2DFC9214B1F8}" type="presParOf" srcId="{945234D5-15B5-44C7-A8A9-480857D05559}" destId="{0C769300-89D2-46B8-9CB7-826549BEBD9D}" srcOrd="2" destOrd="0" presId="urn:microsoft.com/office/officeart/2005/8/layout/hierarchy1"/>
    <dgm:cxn modelId="{EB4447C5-FF0A-4342-947F-990B622458A7}" type="presParOf" srcId="{945234D5-15B5-44C7-A8A9-480857D05559}" destId="{9485E48E-5FB5-4475-8F00-2605946C623B}" srcOrd="3" destOrd="0" presId="urn:microsoft.com/office/officeart/2005/8/layout/hierarchy1"/>
    <dgm:cxn modelId="{A90775E7-0910-4CAB-8704-0D309F72BF06}" type="presParOf" srcId="{9485E48E-5FB5-4475-8F00-2605946C623B}" destId="{8ADDE520-6C29-4A0D-8187-09ACAC90ADE5}" srcOrd="0" destOrd="0" presId="urn:microsoft.com/office/officeart/2005/8/layout/hierarchy1"/>
    <dgm:cxn modelId="{E4CF34F7-6C2E-4B87-8FB1-204CFAC32580}" type="presParOf" srcId="{8ADDE520-6C29-4A0D-8187-09ACAC90ADE5}" destId="{7892B3FC-50BB-49FC-B982-73C9DADA5507}" srcOrd="0" destOrd="0" presId="urn:microsoft.com/office/officeart/2005/8/layout/hierarchy1"/>
    <dgm:cxn modelId="{66D15E84-3171-4CC5-BD83-EF3B713931C6}" type="presParOf" srcId="{8ADDE520-6C29-4A0D-8187-09ACAC90ADE5}" destId="{D50EADDB-207F-4029-A11B-78C15B7818EC}" srcOrd="1" destOrd="0" presId="urn:microsoft.com/office/officeart/2005/8/layout/hierarchy1"/>
    <dgm:cxn modelId="{6E39C68E-A489-4F31-97A3-D6203C974540}" type="presParOf" srcId="{9485E48E-5FB5-4475-8F00-2605946C623B}" destId="{2956BAA8-1CD0-4D0D-9673-0979378F236D}" srcOrd="1" destOrd="0" presId="urn:microsoft.com/office/officeart/2005/8/layout/hierarchy1"/>
    <dgm:cxn modelId="{318D173C-7298-48C2-B543-71559374B19E}" type="presParOf" srcId="{2956BAA8-1CD0-4D0D-9673-0979378F236D}" destId="{F4EB1158-3531-4E14-A5FD-D96741EE45E0}" srcOrd="0" destOrd="0" presId="urn:microsoft.com/office/officeart/2005/8/layout/hierarchy1"/>
    <dgm:cxn modelId="{7E091D22-84D2-4BBC-9EAC-BF49E085C860}" type="presParOf" srcId="{2956BAA8-1CD0-4D0D-9673-0979378F236D}" destId="{8E21B9B5-9F3E-449E-BF04-7D485EC1E660}" srcOrd="1" destOrd="0" presId="urn:microsoft.com/office/officeart/2005/8/layout/hierarchy1"/>
    <dgm:cxn modelId="{1BD32D36-3747-493B-A06E-17FD625ACDF6}" type="presParOf" srcId="{8E21B9B5-9F3E-449E-BF04-7D485EC1E660}" destId="{A3E4E0A2-AE36-43AD-BD35-400AAE0C183E}" srcOrd="0" destOrd="0" presId="urn:microsoft.com/office/officeart/2005/8/layout/hierarchy1"/>
    <dgm:cxn modelId="{2DC2DC79-6D21-4F52-A462-83F6E24DD658}" type="presParOf" srcId="{A3E4E0A2-AE36-43AD-BD35-400AAE0C183E}" destId="{5B8E79A2-BD93-4281-97B5-D76490AB509A}" srcOrd="0" destOrd="0" presId="urn:microsoft.com/office/officeart/2005/8/layout/hierarchy1"/>
    <dgm:cxn modelId="{CCF5FBB1-9191-4B24-9493-C451E2655374}" type="presParOf" srcId="{A3E4E0A2-AE36-43AD-BD35-400AAE0C183E}" destId="{33C5B7F4-EA88-4D33-9893-18714E282B98}" srcOrd="1" destOrd="0" presId="urn:microsoft.com/office/officeart/2005/8/layout/hierarchy1"/>
    <dgm:cxn modelId="{5F8076E7-E893-4AA8-80AD-9638B5B76274}" type="presParOf" srcId="{8E21B9B5-9F3E-449E-BF04-7D485EC1E660}" destId="{9BDC7187-8D7D-4634-B01D-FFB5641BD49E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B0EFD-02D8-4BCC-B2B3-7321ADF265D6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31FD4-807B-4C9B-A4CD-3206146B9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89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58F6-6A3A-411B-810C-0278C16F88C2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1A33-40FC-42C5-978F-B06F6F820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6998-2A82-4545-8836-07D28E90B12A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694D-E31A-4849-B413-E2E88276B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B894-452A-45F3-8316-B6EA5658EE4C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714B7-B446-4131-84F1-D0DE66771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7EF9-411F-49A2-A012-EE1828ADB31A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6129-1F84-4C02-A70D-A387D5668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A1580-7F29-4825-B4C4-0CFFB9BFFD99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D5EA-8303-4D1D-87A5-CEB1C484F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2EBC-8FF6-4A61-BF31-2901A61D9468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C304-458E-42B0-B438-BF2253A9A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5C9E-4C61-419C-B1A8-B8633EBF9310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9FDA-EC13-4DC2-B72D-DA859841F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E422-36AF-407F-A708-B3373345D2CC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B716-53EA-428F-8786-689E64957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AE11-FFBD-4ECD-B0A7-4F801F8DC888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75E7-EE25-4196-A169-1E3B318DD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EC0F-1D13-4CE9-9FF2-D9ABCA042DC8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81FB-5F75-4BD5-B134-7D30023E2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CA75-B736-48B1-9021-8E7C6BBBEAE3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28F-BF1B-4471-85CC-763FF2C1B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DA555-8089-4C35-93E1-B16EA609575C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96854D-3902-4470-82A8-2746A9B69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inobr.permkrai.ru/" TargetMode="External"/><Relationship Id="rId3" Type="http://schemas.openxmlformats.org/officeDocument/2006/relationships/hyperlink" Target="https://vk.com/obrnadzorru" TargetMode="External"/><Relationship Id="rId7" Type="http://schemas.openxmlformats.org/officeDocument/2006/relationships/hyperlink" Target="https://edu.gov.ru/" TargetMode="External"/><Relationship Id="rId2" Type="http://schemas.openxmlformats.org/officeDocument/2006/relationships/hyperlink" Target="https://obrnadzor.gov.ru/gia/gia-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stest.ru/" TargetMode="External"/><Relationship Id="rId5" Type="http://schemas.openxmlformats.org/officeDocument/2006/relationships/hyperlink" Target="https://fipi.ru/" TargetMode="External"/><Relationship Id="rId4" Type="http://schemas.openxmlformats.org/officeDocument/2006/relationships/hyperlink" Target="https://www.youtube.com/channel/UCxuyupc2NXo3U_DHyZ0IxeQ" TargetMode="External"/><Relationship Id="rId9" Type="http://schemas.openxmlformats.org/officeDocument/2006/relationships/hyperlink" Target="http://guo.solkam.ru/index.php/-9-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" TargetMode="External"/><Relationship Id="rId2" Type="http://schemas.openxmlformats.org/officeDocument/2006/relationships/hyperlink" Target="http://obrnadzor.gov.ru/navigator-gi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iro.perm.ru/proekty_sub3_sub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991475" cy="366556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государственной итоговой аттестации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образовательным программам основного общего образования в 2022-2023 учебном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4941888"/>
            <a:ext cx="8280400" cy="1511300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i="1" dirty="0" smtClean="0"/>
              <a:t>			       		 </a:t>
            </a:r>
            <a:r>
              <a:rPr lang="ru-RU" sz="1800" i="1" dirty="0" err="1" smtClean="0"/>
              <a:t>Берр</a:t>
            </a:r>
            <a:r>
              <a:rPr lang="ru-RU" sz="1800" i="1" dirty="0" smtClean="0"/>
              <a:t> Ольга Григорьевна,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i="1" dirty="0" smtClean="0"/>
              <a:t>			       		начальник отдела развития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i="1" dirty="0" smtClean="0"/>
              <a:t>					общего образования управления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i="1" dirty="0" smtClean="0"/>
              <a:t>					образования администрации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i="1" dirty="0" smtClean="0"/>
              <a:t>					</a:t>
            </a:r>
            <a:r>
              <a:rPr lang="ru-RU" sz="1800" i="1" dirty="0" err="1" smtClean="0"/>
              <a:t>Соликамского</a:t>
            </a:r>
            <a:r>
              <a:rPr lang="ru-RU" sz="1800" i="1" dirty="0" smtClean="0"/>
              <a:t> городского округа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1800" i="1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05 декабря 2022 г.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(основные положения Порядка проведения)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643050"/>
            <a:ext cx="8358246" cy="492922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Заявления об участии в ГИА-9 подаются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01 марта 2023 года (включительно)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обучающимися – в образовательные организации, где осваивают образовательные программы основного общего образования;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экстернами - в образовательные организации по выбору экстернов.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(основные положения Порядка проведения)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643050"/>
            <a:ext cx="8215370" cy="4929222"/>
          </a:xfrm>
        </p:spPr>
        <p:txBody>
          <a:bodyPr/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Обучающиеся с ОВЗ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подаче заявления представляют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копию рекомендаций ПМПК.</a:t>
            </a:r>
          </a:p>
          <a:p>
            <a:pPr>
              <a:lnSpc>
                <a:spcPct val="100000"/>
              </a:lnSpc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Обучающиеся дети-инвалиды и инвалиды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оригинал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заверенную в установленном порядке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копию справки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экспертизы,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рекомендации ПМПК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(если претендуют на особые условия).</a:t>
            </a:r>
          </a:p>
          <a:p>
            <a:pPr>
              <a:lnSpc>
                <a:spcPct val="10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Важно!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участников ГИА-9 обозначенных категорий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(с ОВЗ и инвалидов)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ГИА-9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их желанию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проводится только по обязательным учебным предметам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(основные положения Порядка проведения)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4929222"/>
          </a:xfrm>
        </p:spPr>
        <p:txBody>
          <a:bodyPr/>
          <a:lstStyle/>
          <a:p>
            <a:pPr marL="342900" lvl="1" indent="14288" algn="just">
              <a:buNone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42. По решению председателя ГЭК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допускаются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сдаче ГИА в текущем учебном году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учебному предмету (соответствующим учебным предметам)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резервные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основного периода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(конец июня – начало июля)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Aft>
                <a:spcPts val="600"/>
              </a:spcAft>
              <a:buFont typeface="Arial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получившие на ГИА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неудовлетворительные результаты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двум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предметам (участники ГИА по обязательным учебным предметам не более чем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одному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предмету );</a:t>
            </a:r>
          </a:p>
          <a:p>
            <a:pPr marL="342900" lvl="1" indent="-342900" algn="just">
              <a:spcAft>
                <a:spcPts val="600"/>
              </a:spcAft>
              <a:buFont typeface="Arial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экзамены по уважительным причинам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(болезнь или иные обстоятельства), подтвержденным документально;</a:t>
            </a:r>
          </a:p>
          <a:p>
            <a:pPr marL="342900" lvl="1" indent="-342900" algn="just">
              <a:spcAft>
                <a:spcPts val="600"/>
              </a:spcAft>
              <a:buFont typeface="Arial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завершившие выполнение экзаменационной работы по уважительным причинам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(болезнь или иные обстоятельства), подтвержденным документально;</a:t>
            </a:r>
          </a:p>
          <a:p>
            <a:pPr marL="342900" lvl="1" indent="-342900" algn="just">
              <a:buFont typeface="Arial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которым конфликтная комиссия удовлетворила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апелляцию о нарушении Порядка проведения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(основные положения Порядка проведения)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4929222"/>
          </a:xfrm>
        </p:spPr>
        <p:txBody>
          <a:bodyPr/>
          <a:lstStyle/>
          <a:p>
            <a:pPr marL="342900" lvl="1" indent="14288" algn="just">
              <a:lnSpc>
                <a:spcPct val="150000"/>
              </a:lnSpc>
              <a:buNone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76. Участникам ГИА, не прошедшим ГИА или получившим на ГИА неудовлетворительные результаты более чем по двум учебным предметам, либо получившим повторно неудовлетворительный результат по одному или двум учебным предметам на ГИА в резервные сроки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(основного периода)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предоставляется право пройти ГИА по соответствующим учебным предметам, но не ранее 01 сентября текущего года.</a:t>
            </a:r>
          </a:p>
          <a:p>
            <a:pPr marL="342900" lvl="1" indent="14288" algn="just">
              <a:buNone/>
            </a:pPr>
            <a:endParaRPr lang="ru-RU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14288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дополнительном периоде ГИА участники подают заявление не позднее чем за 2 недели до начала указанного периода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14300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(полезные электронные ресурсы)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Официальный сайт Федеральной службы по надзору в сфере образования и науки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https://obrnadzor.gov.ru/gia/gia-9/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VK-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страница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https://vk.com/obrnadzorru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YouTube-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канал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https://www.youtube.com/channel/UCxuyupc2NXo3U_DHyZ0IxeQ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Официальный сайт ФГБНУ «Федеральный институт педагогических измерений»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https://fipi.ru/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Официальный сайт ФГБУ «Федеральный центр тестирования»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http://www.rustest.ru/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Официальный сайт Министерства просвещения РФ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https://edu.gov.ru/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Официальный сайт Министерства образования и науки Пермского края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https://minobr.permkrai.ru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Официальный сайт управления образования администрации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Соликамского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http://guo.solkam.ru/index.php/-9-.html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11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(электронные ресурсы для подготовки)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857784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Сайт </a:t>
            </a:r>
            <a:r>
              <a:rPr lang="ru-RU" sz="2800" dirty="0" err="1" smtClean="0"/>
              <a:t>Рособрнадзора</a:t>
            </a:r>
            <a:r>
              <a:rPr lang="ru-RU" sz="2800" dirty="0" smtClean="0"/>
              <a:t>: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hlinkClick r:id="rId2"/>
              </a:rPr>
              <a:t>http://obrnadzor.gov.ru/navigator-gia/</a:t>
            </a:r>
            <a:r>
              <a:rPr lang="ru-RU" sz="2800" dirty="0" smtClean="0"/>
              <a:t>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Сайт Федерального института педагогических измерений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hlinkClick r:id="rId3"/>
              </a:rPr>
              <a:t>https://fipi.ru/</a:t>
            </a:r>
            <a:r>
              <a:rPr lang="ru-RU" sz="2800" dirty="0" smtClean="0"/>
              <a:t>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Сайт ГАУ ДПО «Институт развития образования Пермского края»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u="sng" dirty="0" smtClean="0">
                <a:hlinkClick r:id="rId4"/>
              </a:rPr>
              <a:t>http://iro.perm.ru/proekty_sub3_sub1.html</a:t>
            </a:r>
            <a:r>
              <a:rPr lang="ru-RU" sz="2800" u="sng" dirty="0" smtClean="0"/>
              <a:t> </a:t>
            </a:r>
            <a:endParaRPr lang="ru-RU" sz="2800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00100" y="1643050"/>
            <a:ext cx="73581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marL="82296" indent="0" algn="ctr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Контактный телефон для справок: 3 43 51</a:t>
            </a:r>
          </a:p>
          <a:p>
            <a:pPr marL="82296" indent="0" algn="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Ответственный за организацию ГИА-9:                       Елена Юрьевна Гилева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(нормативные документы)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143116"/>
            <a:ext cx="8429684" cy="4286280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России)                                и Федеральной службы по надзору в сфере образования и науки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07.11.2018 г. № 189/1513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Государственная итоговая аттестация (ГИА)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обязательной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Проводится государственными экзаменационными комиссиями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проведения - определить соответствие результатов освоения обучающимися образовательных программ основного общего образования (9 класс) соответствующим требованиям федерального государственного образовательного стандарта (ФГОС)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Сроки проведения ГИА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829196"/>
          </a:xfrm>
        </p:spPr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Досрочный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(апрель)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резервные сроки досрочного периода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Основной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(май – июль)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резервные сроки основного периода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Дополнительный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(сентябрь)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резервные сроки дополнительного периода</a:t>
            </a: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(формы проведения и участники)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785938"/>
          <a:ext cx="8858312" cy="478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643470"/>
              </a:tblGrid>
              <a:tr h="9143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ОГЭ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ГВЭ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22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Обучающиеся образовательных организаций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Обучающиеся в специальных учреждениях закрытого типа</a:t>
                      </a:r>
                      <a:endParaRPr lang="ru-RU" sz="2400" dirty="0"/>
                    </a:p>
                  </a:txBody>
                  <a:tcPr/>
                </a:tc>
              </a:tr>
              <a:tr h="1452249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Экстерны (семейное образование)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Обучающиеся с ограниченными возможностями здоровья               </a:t>
                      </a:r>
                      <a:r>
                        <a:rPr lang="ru-RU" sz="2000" i="1" dirty="0" smtClean="0"/>
                        <a:t>(имеют заключение ПМПК)</a:t>
                      </a:r>
                      <a:endParaRPr lang="ru-RU" sz="2000" i="1" dirty="0"/>
                    </a:p>
                  </a:txBody>
                  <a:tcPr/>
                </a:tc>
              </a:tr>
              <a:tr h="967459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Дети-инвалиды</a:t>
                      </a:r>
                      <a:r>
                        <a:rPr lang="ru-RU" sz="2400" baseline="0" dirty="0" smtClean="0"/>
                        <a:t> и инвалиды </a:t>
                      </a:r>
                      <a:r>
                        <a:rPr lang="ru-RU" sz="2000" i="1" baseline="0" dirty="0" smtClean="0"/>
                        <a:t>(имеют справку об инвалидности)</a:t>
                      </a:r>
                      <a:endParaRPr lang="ru-RU" sz="20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07157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(места проведения)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286412"/>
          </a:xfrm>
        </p:spPr>
        <p:txBody>
          <a:bodyPr/>
          <a:lstStyle/>
          <a:p>
            <a:pPr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Пункты проведения экзаменов (ППЭ):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базе МАОУ «СОШ № 1»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базе МАОУ «СОШ № 9»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базе МАОУ «СОШ № 14»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базе МАОУ «Гимназия № 1»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базе учебно-консультационных пунктов учреждений ГУФСИН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ППЭ на дому (по мере необходимости, при наличии заключений медиков и ПМПК)</a:t>
            </a:r>
          </a:p>
          <a:p>
            <a:pPr marL="457200" indent="-457200" algn="just"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00013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(количество экзаменов)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357298"/>
          <a:ext cx="864396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(основные положения Порядка проведения)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643050"/>
            <a:ext cx="8429684" cy="4929222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ГИА-9 допускаются обучающиеся, не имеющие академической задолженности,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полном объеме выполнившие учебный план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имеющие результат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«зачет» за итоговое собеседование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русскому языку.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Экстерны допускаются к ГИА-9 при условии получения на промежуточной аттестации отметок не ниже удовлетворительных, а также имеющие результат «зачет» за итоговое собеседование по русскому языку.</a:t>
            </a:r>
          </a:p>
          <a:p>
            <a:pPr algn="ctr"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2852"/>
            <a:ext cx="8229600" cy="107157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9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(итоговое собеседование)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1"/>
          <a:ext cx="8858312" cy="2985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786346"/>
              </a:tblGrid>
              <a:tr h="3192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кого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8739">
                <a:tc>
                  <a:txBody>
                    <a:bodyPr/>
                    <a:lstStyle/>
                    <a:p>
                      <a:pPr algn="l"/>
                      <a:r>
                        <a:rPr lang="ru-RU" sz="18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Основной: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2-я среда февраля (08.02.2023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всех обучающихся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(!!! для ОВЗ и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инвалидов – продолжительность увеличивается на 30 минут)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79501">
                <a:tc>
                  <a:txBody>
                    <a:bodyPr/>
                    <a:lstStyle/>
                    <a:p>
                      <a:pPr algn="l"/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Дополнительные: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2-я рабочая среда марта (15.03.2023)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1-ый рабочий понедельник мая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(15.05.2023 )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Для: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получивших по итоговому собеседованию «незачет»;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не явившихся на итоговое собеседование по уважительным причинам (болезнь или иные обстоятельства), подтвержденным документально;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не завершивших итоговое собеседование по русскому языку по уважительным причинам (болезнь или иные обстоятельства), подтвержденным документально.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4429132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Для участия подают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заявления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 позднее чем за две недели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до начала проведения итогового собеседования по русскому языку.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Итоговое собеседование по русскому языку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проводится в образовательных организациях.</a:t>
            </a:r>
          </a:p>
          <a:p>
            <a:pPr indent="450850" algn="just" eaLnBrk="0" hangingPunct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Результатом итогового собеседования по русскому языку является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«зачет» или «незачет».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ГУ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ГУО</Template>
  <TotalTime>1263</TotalTime>
  <Words>940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ГУО</vt:lpstr>
      <vt:lpstr>Подготовка  к государственной итоговой аттестации  по образовательным программам основного общего образования в 2022-2023 учебном году</vt:lpstr>
      <vt:lpstr>ГИА – 9  (нормативные документы)</vt:lpstr>
      <vt:lpstr>Государственная итоговая аттестация (ГИА)</vt:lpstr>
      <vt:lpstr>Сроки проведения ГИА</vt:lpstr>
      <vt:lpstr>ГИА – 9  (формы проведения и участники)</vt:lpstr>
      <vt:lpstr>ГИА – 9  (места проведения)</vt:lpstr>
      <vt:lpstr>ГИА – 9  (количество экзаменов)</vt:lpstr>
      <vt:lpstr>ГИА – 9  (основные положения Порядка проведения)</vt:lpstr>
      <vt:lpstr>ГИА – 9  (итоговое собеседование)</vt:lpstr>
      <vt:lpstr>ГИА – 9  (основные положения Порядка проведения)</vt:lpstr>
      <vt:lpstr>ГИА – 9  (основные положения Порядка проведения)</vt:lpstr>
      <vt:lpstr>ГИА – 9  (основные положения Порядка проведения)</vt:lpstr>
      <vt:lpstr>ГИА – 9  (основные положения Порядка проведения)</vt:lpstr>
      <vt:lpstr>ГИА – 9  (полезные электронные ресурсы)</vt:lpstr>
      <vt:lpstr>ГИА – 11  (электронные ресурсы для подготовки)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итогах ГИА по образовательным программам основного общего и среднего общего образования в 2018 году  и перспективах на 2019 год</dc:title>
  <dc:creator>Берр Ольга Григорьевна</dc:creator>
  <cp:lastModifiedBy>berr_og</cp:lastModifiedBy>
  <cp:revision>126</cp:revision>
  <dcterms:created xsi:type="dcterms:W3CDTF">2018-09-13T04:43:29Z</dcterms:created>
  <dcterms:modified xsi:type="dcterms:W3CDTF">2022-12-06T10:59:36Z</dcterms:modified>
</cp:coreProperties>
</file>